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83" r:id="rId3"/>
    <p:sldId id="293" r:id="rId4"/>
    <p:sldId id="294" r:id="rId5"/>
    <p:sldId id="292" r:id="rId6"/>
    <p:sldId id="295" r:id="rId7"/>
    <p:sldId id="296" r:id="rId8"/>
    <p:sldId id="300" r:id="rId9"/>
    <p:sldId id="297" r:id="rId10"/>
    <p:sldId id="298" r:id="rId11"/>
    <p:sldId id="291" r:id="rId12"/>
    <p:sldId id="28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4"/>
  </p:normalViewPr>
  <p:slideViewPr>
    <p:cSldViewPr>
      <p:cViewPr varScale="1">
        <p:scale>
          <a:sx n="78" d="100"/>
          <a:sy n="78" d="100"/>
        </p:scale>
        <p:origin x="153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04DE5-B741-4F1A-BDD0-8D06FD16CD2F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8F36A-A324-4CE0-B945-F9507BE72A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F36A-A324-4CE0-B945-F9507BE72A2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56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F36A-A324-4CE0-B945-F9507BE72A2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55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2758-BBE4-40B9-90FA-06DDA9C7E07A}" type="datetimeFigureOut">
              <a:rPr lang="es-ES" smtClean="0"/>
              <a:pPr/>
              <a:t>05/10/2023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F64B-494D-4803-B79F-C0634EB86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url=http://www.huvv.es/etiquetas/cateterismo?page%3D1&amp;psig=AOvVaw2PhwQ6drzE0ikS9zzryPTd&amp;ust=1581148526248000&amp;source=images&amp;cd=vfe&amp;ved=0CAIQjRxqFwoTCKCJkrn7vucCFQAAAAAdAAAAAB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152128" cy="1214364"/>
          </a:xfrm>
          <a:prstGeom prst="rect">
            <a:avLst/>
          </a:prstGeom>
          <a:noFill/>
        </p:spPr>
      </p:pic>
      <p:pic>
        <p:nvPicPr>
          <p:cNvPr id="4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8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pic>
        <p:nvPicPr>
          <p:cNvPr id="5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152128" cy="121436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290797" y="25649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ALGORITMOS DE INTERVENCIONES  ENFERMERÍA EN EL PROCESO DE HEMODINÁMICA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96136" y="5777913"/>
            <a:ext cx="1864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Concepción Fdez Redondo</a:t>
            </a:r>
          </a:p>
          <a:p>
            <a:pPr algn="ctr"/>
            <a:r>
              <a:rPr lang="es-ES" sz="1200" b="1" dirty="0">
                <a:solidFill>
                  <a:srgbClr val="C0000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8648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1997" y="164673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DESPUÉS DEL PROCEDIMIENTO</a:t>
            </a:r>
          </a:p>
        </p:txBody>
      </p:sp>
      <p:pic>
        <p:nvPicPr>
          <p:cNvPr id="4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75" y="157522"/>
            <a:ext cx="742222" cy="78231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2" y="1124744"/>
            <a:ext cx="8889694" cy="48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29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pic>
        <p:nvPicPr>
          <p:cNvPr id="1026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5898"/>
            <a:ext cx="936104" cy="986671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1315" y="7572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RETIRADA INTRODUCTOR ARTERIAL</a:t>
            </a:r>
          </a:p>
        </p:txBody>
      </p:sp>
      <p:pic>
        <p:nvPicPr>
          <p:cNvPr id="4098" name="Picture 2" descr="F:\IMÁGENES\GHMO\INTRODUCTOR\IMG-05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4836" r="450" b="47059"/>
          <a:stretch/>
        </p:blipFill>
        <p:spPr bwMode="auto">
          <a:xfrm>
            <a:off x="17867" y="795823"/>
            <a:ext cx="9036496" cy="60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pic>
        <p:nvPicPr>
          <p:cNvPr id="5122" name="Picture 2" descr="F:\IMÁGENES\GHMO\INTRODUCTOR\IMG-0590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10826" r="288" b="3913"/>
          <a:stretch/>
        </p:blipFill>
        <p:spPr bwMode="auto">
          <a:xfrm>
            <a:off x="85370" y="548681"/>
            <a:ext cx="8982853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15816" y="94167"/>
            <a:ext cx="349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RETIRADA BANDA RADIAL</a:t>
            </a:r>
            <a:endParaRPr lang="es-ES" sz="2400" dirty="0"/>
          </a:p>
        </p:txBody>
      </p:sp>
      <p:pic>
        <p:nvPicPr>
          <p:cNvPr id="8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6135" y="167536"/>
            <a:ext cx="792088" cy="83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93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152128" cy="1214364"/>
          </a:xfrm>
          <a:prstGeom prst="rect">
            <a:avLst/>
          </a:prstGeom>
          <a:noFill/>
        </p:spPr>
      </p:pic>
      <p:pic>
        <p:nvPicPr>
          <p:cNvPr id="4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8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pic>
        <p:nvPicPr>
          <p:cNvPr id="5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152128" cy="121436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297513" y="9087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SALA DE HEMODINÁMICA</a:t>
            </a:r>
          </a:p>
        </p:txBody>
      </p:sp>
      <p:pic>
        <p:nvPicPr>
          <p:cNvPr id="3076" name="Picture 4" descr="Resultado de imaxes para: hemodinamica arrixac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3170"/>
            <a:ext cx="7333304" cy="38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36382" y="476672"/>
            <a:ext cx="8229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INTERVENCIONES PREVIAS AL ESTUDIO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34829" r="21582" b="21512"/>
          <a:stretch/>
        </p:blipFill>
        <p:spPr bwMode="auto">
          <a:xfrm>
            <a:off x="107504" y="1257488"/>
            <a:ext cx="9031699" cy="447576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75" y="157522"/>
            <a:ext cx="742222" cy="782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41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370452"/>
            <a:ext cx="8229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INTERVENCIONES  EN EL  PACIENTE AMBULATORIO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t="28843" r="11071" b="10068"/>
          <a:stretch/>
        </p:blipFill>
        <p:spPr bwMode="auto">
          <a:xfrm>
            <a:off x="122376" y="1045047"/>
            <a:ext cx="8914120" cy="526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75" y="157522"/>
            <a:ext cx="742222" cy="782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41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pic>
        <p:nvPicPr>
          <p:cNvPr id="5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5" y="157522"/>
            <a:ext cx="742222" cy="782316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INTERVENCIONES DE ENFERMERÍA PACIENTE INGRESADO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28298" r="7322" b="24082"/>
          <a:stretch/>
        </p:blipFill>
        <p:spPr bwMode="auto">
          <a:xfrm>
            <a:off x="242597" y="1534753"/>
            <a:ext cx="8577876" cy="36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1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pic>
        <p:nvPicPr>
          <p:cNvPr id="4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5" y="157522"/>
            <a:ext cx="742222" cy="782316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46497" y="317847"/>
            <a:ext cx="8229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INTERVENCIONES DE ENFERMERÍA DURANTE EL ESTUDIO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23129" r="7398" b="13878"/>
          <a:stretch/>
        </p:blipFill>
        <p:spPr bwMode="auto">
          <a:xfrm>
            <a:off x="122375" y="939838"/>
            <a:ext cx="8899250" cy="573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5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" y="0"/>
            <a:ext cx="9247723" cy="6935792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pic>
        <p:nvPicPr>
          <p:cNvPr id="4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75" y="157522"/>
            <a:ext cx="742222" cy="782316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INTERVENCIONES DESPUES DEL ESTUDIO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3913" r="11601" b="17923"/>
          <a:stretch/>
        </p:blipFill>
        <p:spPr bwMode="auto">
          <a:xfrm>
            <a:off x="251520" y="1076969"/>
            <a:ext cx="8887684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0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152128" cy="1214364"/>
          </a:xfrm>
          <a:prstGeom prst="rect">
            <a:avLst/>
          </a:prstGeom>
          <a:noFill/>
        </p:spPr>
      </p:pic>
      <p:pic>
        <p:nvPicPr>
          <p:cNvPr id="4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3" y="-27624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pic>
        <p:nvPicPr>
          <p:cNvPr id="5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152128" cy="1214364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683568" y="2420888"/>
            <a:ext cx="5030828" cy="3542436"/>
          </a:xfrm>
          <a:prstGeom prst="roundRect">
            <a:avLst>
              <a:gd name="adj" fmla="val 5000"/>
            </a:avLst>
          </a:prstGeom>
          <a:blipFill rotWithShape="0">
            <a:blip r:embed="rId4"/>
            <a:srcRect/>
            <a:stretch>
              <a:fillRect l="-17000" r="-17000"/>
            </a:stretch>
          </a:blipFill>
          <a:ln w="47625" cap="flat" cmpd="sng" algn="ctr">
            <a:solidFill>
              <a:srgbClr val="A5A5A5">
                <a:alpha val="9700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67544" y="155679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UNIDAD DE HOSPITALIZACIÓN</a:t>
            </a:r>
          </a:p>
        </p:txBody>
      </p:sp>
    </p:spTree>
    <p:extLst>
      <p:ext uri="{BB962C8B-B14F-4D97-AF65-F5344CB8AC3E}">
        <p14:creationId xmlns:p14="http://schemas.microsoft.com/office/powerpoint/2010/main" val="237128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ail.google.com/mail/ca/u/0/?ui=2&amp;ik=34c8abfec1&amp;view=fimg&amp;th=1625e0f0ad78f8a1&amp;attid=0.1.1&amp;disp=emb&amp;attbid=ANGjdJ8B6wjfna-rSfBV09cZ3iRZLx3Y8oJVZS_thKO6XzsOC_my_bV6JbEd9r96C2-gxvh_dW_AtsywVPcWAKwsuBt-4Gf7yr6BnEmUM4HdENvTnuUd3rrIT-0m7Ak&amp;sz=s0-l75-ft&amp;ats=1521996498322&amp;rm=1625e0f0ad78f8a1&amp;zw&amp;ats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" y="0"/>
            <a:ext cx="9144000" cy="68580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  <a:effectLst>
            <a:innerShdw blurRad="114300">
              <a:srgbClr val="FF0000"/>
            </a:inn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PREVIAS AL ESTUDIO</a:t>
            </a:r>
          </a:p>
        </p:txBody>
      </p:sp>
      <p:pic>
        <p:nvPicPr>
          <p:cNvPr id="4" name="Picture 2" descr="D:\DELEGACION AEEC\DELEGACIÓN NACIONAL\LOGOS\LOGO ACTUALIZ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75" y="157522"/>
            <a:ext cx="742222" cy="7823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35919" r="7897" b="8162"/>
          <a:stretch/>
        </p:blipFill>
        <p:spPr bwMode="auto">
          <a:xfrm>
            <a:off x="504344" y="1417638"/>
            <a:ext cx="8388136" cy="43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39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57</Words>
  <Application>Microsoft Office PowerPoint</Application>
  <PresentationFormat>Presentación en pantalla (4:3)</PresentationFormat>
  <Paragraphs>16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INTERVENCIONES PREVIAS AL ESTUDIO</vt:lpstr>
      <vt:lpstr>INTERVENCIONES  EN EL  PACIENTE AMBULATORIO</vt:lpstr>
      <vt:lpstr>INTERVENCIONES DE ENFERMERÍA PACIENTE INGRESADO</vt:lpstr>
      <vt:lpstr>INTERVENCIONES DE ENFERMERÍA DURANTE EL ESTUDIO</vt:lpstr>
      <vt:lpstr>INTERVENCIONES DESPUES DEL ESTUDIO</vt:lpstr>
      <vt:lpstr>Presentación de PowerPoint</vt:lpstr>
      <vt:lpstr>PREVIAS AL ESTUDIO</vt:lpstr>
      <vt:lpstr>DESPUÉS DEL PROCEDIMIENTO</vt:lpstr>
      <vt:lpstr>RETIRADA INTRODUCTOR ARTERIAL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</dc:creator>
  <cp:lastModifiedBy>Concha</cp:lastModifiedBy>
  <cp:revision>528</cp:revision>
  <cp:lastPrinted>2017-10-20T07:15:43Z</cp:lastPrinted>
  <dcterms:created xsi:type="dcterms:W3CDTF">2017-10-12T17:33:41Z</dcterms:created>
  <dcterms:modified xsi:type="dcterms:W3CDTF">2023-10-05T16:13:06Z</dcterms:modified>
</cp:coreProperties>
</file>